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45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3" r:id="rId23"/>
    <p:sldId id="327" r:id="rId24"/>
    <p:sldId id="329" r:id="rId25"/>
    <p:sldId id="330" r:id="rId26"/>
    <p:sldId id="328" r:id="rId27"/>
    <p:sldId id="331" r:id="rId28"/>
    <p:sldId id="325" r:id="rId29"/>
    <p:sldId id="326" r:id="rId30"/>
    <p:sldId id="322" r:id="rId31"/>
    <p:sldId id="340" r:id="rId32"/>
    <p:sldId id="341" r:id="rId33"/>
    <p:sldId id="338" r:id="rId34"/>
    <p:sldId id="339" r:id="rId35"/>
    <p:sldId id="342" r:id="rId36"/>
    <p:sldId id="343" r:id="rId37"/>
    <p:sldId id="332" r:id="rId38"/>
    <p:sldId id="333" r:id="rId39"/>
    <p:sldId id="344" r:id="rId40"/>
    <p:sldId id="345" r:id="rId41"/>
    <p:sldId id="334" r:id="rId42"/>
    <p:sldId id="335" r:id="rId43"/>
    <p:sldId id="336" r:id="rId44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95394" autoAdjust="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1809946"/>
            <a:ext cx="6768445" cy="183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0" y="504334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196445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18854" y="4939644"/>
            <a:ext cx="5722070" cy="1899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96067" y="4883085"/>
            <a:ext cx="3421930" cy="20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07530" y="4883085"/>
            <a:ext cx="5354425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39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35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46400"/>
            <a:ext cx="7331075" cy="5311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05" y="4817096"/>
            <a:ext cx="2294995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733014" y="1706252"/>
            <a:ext cx="3860778" cy="32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969373" y="4506012"/>
            <a:ext cx="3751938" cy="311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" y="908050"/>
            <a:ext cx="9076207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51348" y="2865749"/>
            <a:ext cx="3355943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056613" y="3244394"/>
            <a:ext cx="2911313" cy="176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угольник 8"/>
          <p:cNvSpPr/>
          <p:nvPr/>
        </p:nvSpPr>
        <p:spPr>
          <a:xfrm>
            <a:off x="2075467" y="3065284"/>
            <a:ext cx="3355943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Professional orientation 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3457</TotalTime>
  <Words>332</Words>
  <Application>Microsoft Office PowerPoint</Application>
  <PresentationFormat>Экран (4:3)</PresentationFormat>
  <Paragraphs>63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279</cp:revision>
  <dcterms:created xsi:type="dcterms:W3CDTF">2015-09-10T13:48:25Z</dcterms:created>
  <dcterms:modified xsi:type="dcterms:W3CDTF">2017-12-05T18:03:41Z</dcterms:modified>
</cp:coreProperties>
</file>